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3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谢金宏" userId="754fa3b0eb543ce7" providerId="LiveId" clId="{52F644C0-0453-46F7-872B-420A156205B1}"/>
    <pc:docChg chg="custSel addSld delSld modSld">
      <pc:chgData name="谢金宏" userId="754fa3b0eb543ce7" providerId="LiveId" clId="{52F644C0-0453-46F7-872B-420A156205B1}" dt="2017-10-22T08:07:19.757" v="154" actId="20577"/>
      <pc:docMkLst>
        <pc:docMk/>
      </pc:docMkLst>
      <pc:sldChg chg="modSp add">
        <pc:chgData name="谢金宏" userId="754fa3b0eb543ce7" providerId="LiveId" clId="{52F644C0-0453-46F7-872B-420A156205B1}" dt="2017-10-22T08:03:07.583" v="125" actId="20577"/>
        <pc:sldMkLst>
          <pc:docMk/>
          <pc:sldMk cId="2068178809" sldId="256"/>
        </pc:sldMkLst>
        <pc:spChg chg="mod">
          <ac:chgData name="谢金宏" userId="754fa3b0eb543ce7" providerId="LiveId" clId="{52F644C0-0453-46F7-872B-420A156205B1}" dt="2017-10-22T08:02:18.417" v="13" actId="20577"/>
          <ac:spMkLst>
            <pc:docMk/>
            <pc:sldMk cId="2068178809" sldId="256"/>
            <ac:spMk id="2" creationId="{253FC518-9BC1-40BA-82B8-F3A50702089D}"/>
          </ac:spMkLst>
        </pc:spChg>
        <pc:spChg chg="mod">
          <ac:chgData name="谢金宏" userId="754fa3b0eb543ce7" providerId="LiveId" clId="{52F644C0-0453-46F7-872B-420A156205B1}" dt="2017-10-22T08:03:07.583" v="125" actId="20577"/>
          <ac:spMkLst>
            <pc:docMk/>
            <pc:sldMk cId="2068178809" sldId="256"/>
            <ac:spMk id="3" creationId="{7AF57F03-6BF9-450D-951E-733D5EC34E66}"/>
          </ac:spMkLst>
        </pc:spChg>
      </pc:sldChg>
      <pc:sldChg chg="del">
        <pc:chgData name="谢金宏" userId="754fa3b0eb543ce7" providerId="LiveId" clId="{52F644C0-0453-46F7-872B-420A156205B1}" dt="2017-10-22T08:02:05.073" v="1" actId="2696"/>
        <pc:sldMkLst>
          <pc:docMk/>
          <pc:sldMk cId="2662714852" sldId="256"/>
        </pc:sldMkLst>
      </pc:sldChg>
      <pc:sldChg chg="addSp delSp modSp add">
        <pc:chgData name="谢金宏" userId="754fa3b0eb543ce7" providerId="LiveId" clId="{52F644C0-0453-46F7-872B-420A156205B1}" dt="2017-10-22T08:04:12.919" v="137" actId="1076"/>
        <pc:sldMkLst>
          <pc:docMk/>
          <pc:sldMk cId="260572477" sldId="257"/>
        </pc:sldMkLst>
        <pc:spChg chg="del">
          <ac:chgData name="谢金宏" userId="754fa3b0eb543ce7" providerId="LiveId" clId="{52F644C0-0453-46F7-872B-420A156205B1}" dt="2017-10-22T08:03:19.208" v="127"/>
          <ac:spMkLst>
            <pc:docMk/>
            <pc:sldMk cId="260572477" sldId="257"/>
            <ac:spMk id="2" creationId="{FD7E8B53-F801-4262-BC15-B536CE734B15}"/>
          </ac:spMkLst>
        </pc:spChg>
        <pc:spChg chg="del">
          <ac:chgData name="谢金宏" userId="754fa3b0eb543ce7" providerId="LiveId" clId="{52F644C0-0453-46F7-872B-420A156205B1}" dt="2017-10-22T08:03:19.208" v="127"/>
          <ac:spMkLst>
            <pc:docMk/>
            <pc:sldMk cId="260572477" sldId="257"/>
            <ac:spMk id="3" creationId="{C806FEDE-0A1C-4367-9CEE-CAA825C1083F}"/>
          </ac:spMkLst>
        </pc:spChg>
        <pc:spChg chg="add mod">
          <ac:chgData name="谢金宏" userId="754fa3b0eb543ce7" providerId="LiveId" clId="{52F644C0-0453-46F7-872B-420A156205B1}" dt="2017-10-22T08:04:12.919" v="137" actId="1076"/>
          <ac:spMkLst>
            <pc:docMk/>
            <pc:sldMk cId="260572477" sldId="257"/>
            <ac:spMk id="4" creationId="{DD8AB32D-C15A-4DAC-9D41-98A0C805012E}"/>
          </ac:spMkLst>
        </pc:spChg>
      </pc:sldChg>
      <pc:sldChg chg="del">
        <pc:chgData name="谢金宏" userId="754fa3b0eb543ce7" providerId="LiveId" clId="{52F644C0-0453-46F7-872B-420A156205B1}" dt="2017-10-22T08:02:04.491" v="0" actId="2696"/>
        <pc:sldMkLst>
          <pc:docMk/>
          <pc:sldMk cId="4044680257" sldId="257"/>
        </pc:sldMkLst>
      </pc:sldChg>
      <pc:sldChg chg="addSp delSp modSp add">
        <pc:chgData name="谢金宏" userId="754fa3b0eb543ce7" providerId="LiveId" clId="{52F644C0-0453-46F7-872B-420A156205B1}" dt="2017-10-22T08:05:39.289" v="148" actId="20577"/>
        <pc:sldMkLst>
          <pc:docMk/>
          <pc:sldMk cId="4126613208" sldId="258"/>
        </pc:sldMkLst>
        <pc:spChg chg="del">
          <ac:chgData name="谢金宏" userId="754fa3b0eb543ce7" providerId="LiveId" clId="{52F644C0-0453-46F7-872B-420A156205B1}" dt="2017-10-22T08:05:04.575" v="139" actId="478"/>
          <ac:spMkLst>
            <pc:docMk/>
            <pc:sldMk cId="4126613208" sldId="258"/>
            <ac:spMk id="2" creationId="{37052030-F109-4084-A196-0B84E0919211}"/>
          </ac:spMkLst>
        </pc:spChg>
        <pc:spChg chg="add mod">
          <ac:chgData name="谢金宏" userId="754fa3b0eb543ce7" providerId="LiveId" clId="{52F644C0-0453-46F7-872B-420A156205B1}" dt="2017-10-22T08:05:39.289" v="148" actId="20577"/>
          <ac:spMkLst>
            <pc:docMk/>
            <pc:sldMk cId="4126613208" sldId="258"/>
            <ac:spMk id="3" creationId="{4F06AAF5-51DA-4B36-9706-35C2CAA5E516}"/>
          </ac:spMkLst>
        </pc:spChg>
      </pc:sldChg>
      <pc:sldChg chg="modSp add">
        <pc:chgData name="谢金宏" userId="754fa3b0eb543ce7" providerId="LiveId" clId="{52F644C0-0453-46F7-872B-420A156205B1}" dt="2017-10-22T08:07:19.757" v="154" actId="20577"/>
        <pc:sldMkLst>
          <pc:docMk/>
          <pc:sldMk cId="3491179169" sldId="259"/>
        </pc:sldMkLst>
        <pc:spChg chg="mod">
          <ac:chgData name="谢金宏" userId="754fa3b0eb543ce7" providerId="LiveId" clId="{52F644C0-0453-46F7-872B-420A156205B1}" dt="2017-10-22T08:07:19.757" v="154" actId="20577"/>
          <ac:spMkLst>
            <pc:docMk/>
            <pc:sldMk cId="3491179169" sldId="259"/>
            <ac:spMk id="2" creationId="{9D80DCD9-88EF-4231-9F71-53FA186B02C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CCA6F-4CF6-4DD6-A53F-776C0DC12061}" type="datetimeFigureOut">
              <a:rPr lang="zh-CN" altLang="en-US" smtClean="0"/>
              <a:t>2017/10/22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57694-5DBC-4EA2-B11E-0D10ECF603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8460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{It’s 2017 now. An old gentleman is walking on the empty streets. Suddenly he fell down…} </a:t>
            </a:r>
            <a:endParaRPr lang="en-US" altLang="zh-CN" b="0" i="0" dirty="0">
              <a:effectLst/>
            </a:endParaRPr>
          </a:p>
          <a:p>
            <a:pPr rtl="0"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altLang="zh-CN" b="0" i="0" dirty="0">
              <a:effectLst/>
            </a:endParaRPr>
          </a:p>
          <a:p>
            <a:pPr rtl="0"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Oh, my feet hurt. I can’t stand up on my own. Anyone please help! </a:t>
            </a:r>
            <a:endParaRPr lang="en-US" altLang="zh-CN" b="0" i="0" dirty="0">
              <a:effectLst/>
            </a:endParaRPr>
          </a:p>
          <a:p>
            <a:pPr rtl="0"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altLang="zh-CN" b="0" i="0" dirty="0">
              <a:effectLst/>
            </a:endParaRPr>
          </a:p>
          <a:p>
            <a:pPr rtl="0"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 young man is walking by) </a:t>
            </a:r>
            <a:endParaRPr lang="en-US" altLang="zh-CN" b="0" i="0" dirty="0">
              <a:effectLst/>
            </a:endParaRPr>
          </a:p>
          <a:p>
            <a:pPr rtl="0"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altLang="zh-CN" b="0" i="0" dirty="0">
              <a:effectLst/>
            </a:endParaRPr>
          </a:p>
          <a:p>
            <a:pPr rtl="0"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Little boy over there, can you help me up? </a:t>
            </a:r>
            <a:endParaRPr lang="en-US" altLang="zh-CN" b="0" i="0" dirty="0">
              <a:effectLst/>
            </a:endParaRPr>
          </a:p>
          <a:p>
            <a:pPr rtl="0"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altLang="zh-CN" b="0" i="0" dirty="0">
              <a:effectLst/>
            </a:endParaRPr>
          </a:p>
          <a:p>
            <a:pPr rtl="0"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(hesitate Monologue) No, I shouldn’t help him, what if he requests me to take him to the hospital? What if he cheats me money? No, I should just pretend not hearing anything, the old man will be helped, but that rescuer wouldn’t be me. </a:t>
            </a:r>
            <a:endParaRPr lang="en-US" altLang="zh-CN" b="0" i="0" dirty="0">
              <a:effectLst/>
            </a:endParaRPr>
          </a:p>
          <a:p>
            <a:pPr rtl="0"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altLang="zh-CN" b="0" i="0" dirty="0">
              <a:effectLst/>
            </a:endParaRPr>
          </a:p>
          <a:p>
            <a:pPr rtl="0"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(The young man leaves) </a:t>
            </a:r>
            <a:endParaRPr lang="en-US" altLang="zh-CN" b="0" i="0" dirty="0">
              <a:effectLst/>
            </a:endParaRPr>
          </a:p>
          <a:p>
            <a:pPr rtl="0"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altLang="zh-CN" b="0" i="0" dirty="0">
              <a:effectLst/>
            </a:endParaRPr>
          </a:p>
          <a:p>
            <a:pPr rtl="0"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Hey, wait! Wait! (shouting) Somebody help please. </a:t>
            </a:r>
            <a:endParaRPr lang="en-US" altLang="zh-CN" b="0" i="0" dirty="0">
              <a:effectLst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57694-5DBC-4EA2-B11E-0D10ECF6033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2762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Awe, my ankle is bleeding. My arms are feeble, I can’t get up. Anyone please, help! </a:t>
            </a:r>
            <a:endParaRPr lang="en-US" altLang="zh-CN" b="0" i="0" dirty="0">
              <a:effectLst/>
            </a:endParaRPr>
          </a:p>
          <a:p>
            <a:pPr rtl="0"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altLang="zh-CN" b="0" i="0" dirty="0">
              <a:effectLst/>
            </a:endParaRPr>
          </a:p>
          <a:p>
            <a:pPr rtl="0"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 boy runs to the gentleman) </a:t>
            </a:r>
            <a:endParaRPr lang="en-US" altLang="zh-CN" b="0" i="0" dirty="0">
              <a:effectLst/>
            </a:endParaRPr>
          </a:p>
          <a:p>
            <a:pPr rtl="0"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altLang="zh-CN" b="0" i="0" dirty="0">
              <a:effectLst/>
            </a:endParaRPr>
          </a:p>
          <a:p>
            <a:pPr rtl="0"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Sir, what’s wrong with you? (The boy helps the gentleman get up) Are you, all right? </a:t>
            </a:r>
            <a:endParaRPr lang="en-US" altLang="zh-CN" b="0" i="0" dirty="0">
              <a:effectLst/>
            </a:endParaRPr>
          </a:p>
          <a:p>
            <a:pPr rtl="0"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altLang="zh-CN" b="0" i="0" dirty="0">
              <a:effectLst/>
            </a:endParaRPr>
          </a:p>
          <a:p>
            <a:pPr rtl="0"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Thank you, son. I’m fine. (hesitate) I have a question for you: aren’t you afraid that I am a liar and I want to cheat your money? </a:t>
            </a:r>
            <a:endParaRPr lang="en-US" altLang="zh-CN" b="0" i="0" dirty="0">
              <a:effectLst/>
            </a:endParaRPr>
          </a:p>
          <a:p>
            <a:pPr rtl="0"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altLang="zh-CN" b="0" i="0" dirty="0">
              <a:effectLst/>
            </a:endParaRPr>
          </a:p>
          <a:p>
            <a:pPr rtl="0"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 mother tells me to be good to strangers, since they haven’t done anything bad on me. Why are you crying, sir? Is your ankle painful? Let’s go to the doctor’s. </a:t>
            </a:r>
            <a:endParaRPr lang="en-US" altLang="zh-CN" b="0" i="0" dirty="0">
              <a:effectLst/>
            </a:endParaRPr>
          </a:p>
          <a:p>
            <a:pPr rtl="0"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altLang="zh-CN" b="0" i="0" dirty="0">
              <a:effectLst/>
            </a:endParaRPr>
          </a:p>
          <a:p>
            <a:pPr rtl="0" fontAlgn="base"/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Oh, I see. (The boy and the gentleman leave the stage slowly) The pain doesn’t matter, you just remind me of the old times. When I was at your age… </a:t>
            </a:r>
            <a:endParaRPr lang="en-US" altLang="zh-CN" b="0" i="0" dirty="0">
              <a:effectLst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57694-5DBC-4EA2-B11E-0D10ECF6033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1181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1611-7DDC-4A0D-8B83-BC9CBF6823E7}" type="datetimeFigureOut">
              <a:rPr lang="zh-CN" altLang="en-US" smtClean="0"/>
              <a:t>2017/10/22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3BBB-93F9-48C0-9902-18859AB7D8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895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1611-7DDC-4A0D-8B83-BC9CBF6823E7}" type="datetimeFigureOut">
              <a:rPr lang="zh-CN" altLang="en-US" smtClean="0"/>
              <a:t>2017/10/22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3BBB-93F9-48C0-9902-18859AB7D8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75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1611-7DDC-4A0D-8B83-BC9CBF6823E7}" type="datetimeFigureOut">
              <a:rPr lang="zh-CN" altLang="en-US" smtClean="0"/>
              <a:t>2017/10/22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3BBB-93F9-48C0-9902-18859AB7D8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7796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3D960879-D8C5-4B61-A43A-718312D3B087}"/>
              </a:ext>
            </a:extLst>
          </p:cNvPr>
          <p:cNvSpPr/>
          <p:nvPr userDrawn="1"/>
        </p:nvSpPr>
        <p:spPr>
          <a:xfrm>
            <a:off x="0" y="0"/>
            <a:ext cx="12192000" cy="339018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7BE14297-5A07-4DA6-BBED-AFA5985733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Q:</a:t>
            </a:r>
            <a:endParaRPr lang="zh-CN" alt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47E5104-7A57-4378-A438-EAD9E4D74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1611-7DDC-4A0D-8B83-BC9CBF6823E7}" type="datetimeFigureOut">
              <a:rPr lang="zh-CN" altLang="en-US" smtClean="0"/>
              <a:t>2017/10/22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1271BA8-741D-4081-955E-843DDA6B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4C41583-D270-40D4-B8D8-AF36E8B47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3BBB-93F9-48C0-9902-18859AB7D8D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35DA5A0-71D0-436E-83B0-E22ED27A7D49}"/>
              </a:ext>
            </a:extLst>
          </p:cNvPr>
          <p:cNvSpPr txBox="1"/>
          <p:nvPr userDrawn="1"/>
        </p:nvSpPr>
        <p:spPr>
          <a:xfrm>
            <a:off x="838200" y="4148646"/>
            <a:ext cx="1051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/>
              <a:t>A: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76679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1611-7DDC-4A0D-8B83-BC9CBF6823E7}" type="datetimeFigureOut">
              <a:rPr lang="zh-CN" altLang="en-US" smtClean="0"/>
              <a:t>2017/10/22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3BBB-93F9-48C0-9902-18859AB7D8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9361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1611-7DDC-4A0D-8B83-BC9CBF6823E7}" type="datetimeFigureOut">
              <a:rPr lang="zh-CN" altLang="en-US" smtClean="0"/>
              <a:t>2017/10/22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3BBB-93F9-48C0-9902-18859AB7D8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195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1611-7DDC-4A0D-8B83-BC9CBF6823E7}" type="datetimeFigureOut">
              <a:rPr lang="zh-CN" altLang="en-US" smtClean="0"/>
              <a:t>2017/10/22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3BBB-93F9-48C0-9902-18859AB7D8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843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1611-7DDC-4A0D-8B83-BC9CBF6823E7}" type="datetimeFigureOut">
              <a:rPr lang="zh-CN" altLang="en-US" smtClean="0"/>
              <a:t>2017/10/22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3BBB-93F9-48C0-9902-18859AB7D8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543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1611-7DDC-4A0D-8B83-BC9CBF6823E7}" type="datetimeFigureOut">
              <a:rPr lang="zh-CN" altLang="en-US" smtClean="0"/>
              <a:t>2017/10/22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3BBB-93F9-48C0-9902-18859AB7D8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801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1611-7DDC-4A0D-8B83-BC9CBF6823E7}" type="datetimeFigureOut">
              <a:rPr lang="zh-CN" altLang="en-US" smtClean="0"/>
              <a:t>2017/10/22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3BBB-93F9-48C0-9902-18859AB7D8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589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1611-7DDC-4A0D-8B83-BC9CBF6823E7}" type="datetimeFigureOut">
              <a:rPr lang="zh-CN" altLang="en-US" smtClean="0"/>
              <a:t>2017/10/22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3BBB-93F9-48C0-9902-18859AB7D8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807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1611-7DDC-4A0D-8B83-BC9CBF6823E7}" type="datetimeFigureOut">
              <a:rPr lang="zh-CN" altLang="en-US" smtClean="0"/>
              <a:t>2017/10/22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3BBB-93F9-48C0-9902-18859AB7D8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654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41611-7DDC-4A0D-8B83-BC9CBF6823E7}" type="datetimeFigureOut">
              <a:rPr lang="zh-CN" altLang="en-US" smtClean="0"/>
              <a:t>2017/10/22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03BBB-93F9-48C0-9902-18859AB7D8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60555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0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3FC518-9BC1-40BA-82B8-F3A5070208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The Fortune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AF57F03-6BF9-450D-951E-733D5EC34E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By Lai , Xiao, Feng and Xie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68178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DD8AB32D-C15A-4DAC-9D41-98A0C8050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364" y="711201"/>
            <a:ext cx="10515600" cy="3417888"/>
          </a:xfrm>
        </p:spPr>
        <p:txBody>
          <a:bodyPr>
            <a:normAutofit/>
          </a:bodyPr>
          <a:lstStyle/>
          <a:p>
            <a:r>
              <a:rPr lang="en-US" altLang="zh-CN" dirty="0"/>
              <a:t>It’s 2017 now. </a:t>
            </a:r>
            <a:br>
              <a:rPr lang="en-US" altLang="zh-CN" dirty="0"/>
            </a:br>
            <a:br>
              <a:rPr lang="en-US" altLang="zh-CN" dirty="0"/>
            </a:br>
            <a:r>
              <a:rPr lang="en-US" altLang="zh-CN" dirty="0"/>
              <a:t>An old gentleman is walking on the empty streets. Suddenly he fell down…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0572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3">
            <a:extLst>
              <a:ext uri="{FF2B5EF4-FFF2-40B4-BE49-F238E27FC236}">
                <a16:creationId xmlns:a16="http://schemas.microsoft.com/office/drawing/2014/main" id="{4F06AAF5-51DA-4B36-9706-35C2CAA5E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364" y="711200"/>
            <a:ext cx="10515600" cy="5329381"/>
          </a:xfrm>
        </p:spPr>
        <p:txBody>
          <a:bodyPr>
            <a:normAutofit/>
          </a:bodyPr>
          <a:lstStyle/>
          <a:p>
            <a:r>
              <a:rPr lang="en-US" altLang="zh-CN" dirty="0"/>
              <a:t>Sixty years flies, it’s now 2077. </a:t>
            </a:r>
            <a:br>
              <a:rPr lang="en-US" altLang="zh-CN" dirty="0"/>
            </a:br>
            <a:br>
              <a:rPr lang="en-US" altLang="zh-CN" dirty="0"/>
            </a:br>
            <a:r>
              <a:rPr lang="en-US" altLang="zh-CN" dirty="0"/>
              <a:t>The young man is no longer young, he is now an old gentleman. Today, he walks on the streets alone.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6613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80DCD9-88EF-4231-9F71-53FA186B0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327" y="2600325"/>
            <a:ext cx="10515600" cy="1325563"/>
          </a:xfrm>
        </p:spPr>
        <p:txBody>
          <a:bodyPr/>
          <a:lstStyle/>
          <a:p>
            <a:r>
              <a:rPr lang="en-US" altLang="zh-CN" dirty="0"/>
              <a:t>W</a:t>
            </a:r>
            <a:r>
              <a:rPr lang="en-US" altLang="zh-CN"/>
              <a:t>hat </a:t>
            </a:r>
            <a:r>
              <a:rPr lang="en-US" altLang="zh-CN" dirty="0"/>
              <a:t>we believe in and how we behave today shapes </a:t>
            </a:r>
            <a:r>
              <a:rPr lang="en-US" altLang="zh-CN"/>
              <a:t>our future.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91179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79</Words>
  <Application>Microsoft Office PowerPoint</Application>
  <PresentationFormat>宽屏</PresentationFormat>
  <Paragraphs>31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等线</vt:lpstr>
      <vt:lpstr>等线 Light</vt:lpstr>
      <vt:lpstr>Arial</vt:lpstr>
      <vt:lpstr>Calibri</vt:lpstr>
      <vt:lpstr>Calibri Light</vt:lpstr>
      <vt:lpstr>Office Theme</vt:lpstr>
      <vt:lpstr>The Fortune</vt:lpstr>
      <vt:lpstr>It’s 2017 now.   An old gentleman is walking on the empty streets. Suddenly he fell down…</vt:lpstr>
      <vt:lpstr>Sixty years flies, it’s now 2077.   The young man is no longer young, he is now an old gentleman. Today, he walks on the streets alone.</vt:lpstr>
      <vt:lpstr>What we believe in and how we behave today shapes our future.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Jokers</dc:title>
  <dc:creator>谢金宏</dc:creator>
  <cp:lastModifiedBy>谢金宏</cp:lastModifiedBy>
  <cp:revision>4</cp:revision>
  <dcterms:created xsi:type="dcterms:W3CDTF">2017-10-21T14:33:23Z</dcterms:created>
  <dcterms:modified xsi:type="dcterms:W3CDTF">2017-10-22T08:07:20Z</dcterms:modified>
</cp:coreProperties>
</file>